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90"/>
  </p:normalViewPr>
  <p:slideViewPr>
    <p:cSldViewPr snapToGrid="0" snapToObjects="1">
      <p:cViewPr varScale="1">
        <p:scale>
          <a:sx n="92" d="100"/>
          <a:sy n="9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15919-C87A-5C4F-AC52-5E24489F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601575-B4BD-F94E-8482-D1E3112CB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D138E-26EB-354B-AB38-E6BA9C56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F9E11-9F3E-7442-9EAA-A9034626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93AAAC-16E9-C346-9275-9CB373D1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23367-F368-3F41-ACB6-1F73427A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B700F8-9BD7-A54C-8997-3B29650D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2185E-5783-9141-9A18-B66E1F69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147DE-C018-2849-9415-417202D7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A0C61D-1607-4F43-9F01-436CF6D5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75EA28-C44A-F74E-AF34-2DB24EA40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922947-05D2-6D4C-BE57-3B6CB2BA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827CB-8C48-6947-9FC9-9F6C3643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75687-00A6-D843-BF8D-1D387A1D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A4F86-AE44-9E4F-B7EE-F7899440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7ECDE-949B-BA41-A560-9F7079D4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6C919-AA89-574C-A5EC-625271C9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C2EECA-6AAC-9349-A184-AA303A6A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F5D26-AEFA-4946-A492-CCBC4A81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6A411-E02A-544C-9BF8-F28842A3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5A90B-FBDA-0545-8A9D-58E80374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1DE6C8-FB19-1346-92CF-9D40D7BB0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380E4-3D4F-1142-B00B-D77A7D0D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F9955-E119-B044-9FE0-06CE8AB6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7BA8-7057-9E45-BC0A-0BDBE8AE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8D4E9-732E-554B-AAFA-64477685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9E08F-1988-A34D-B5E9-1AC0F7E8A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779500-B365-4E49-99C2-B0C90A6E6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D0C54-F025-9542-B01F-0C2A80E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0DB225-E560-8E4E-9473-B24A7F1D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8606B7-FE51-934F-8483-FB56726F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6D78-AFA2-6946-842F-74406217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297C6-554E-0040-9867-8F5C4A11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1A1BC-73B5-3540-B3C5-B0B9D5650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E8A669-61F6-3847-AC24-D11324739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F17031-9BA1-C44E-A8BD-2ADC9D5A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34CC13-4CD1-434A-AED0-D53486D0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64C11D-3E6C-5847-813B-4BB0F6AD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EDA1AA-B159-8545-8882-AEEFA7D0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1CA71-F8EB-FF41-84D5-D61BA8FB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2AE0EF-2F86-C048-AF69-2FBEC968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B120B-EA9B-B147-8A85-72A03612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058F-B6F7-D44B-8FAE-FF31AE49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F55A6B-3986-234A-9CB6-D18DE849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813D0C-D71D-C047-A122-11FC0FD3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6D192F-CDAC-C645-ACC8-35CC42A4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05B33-03EB-8E48-8D03-FF8811A2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05140-DE8D-1348-97CB-F938EDECF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540DD7-A87F-7442-AE6A-B7664943D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8AD552-F34B-E84B-B34A-F80F861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722CA-5CE9-2B4A-8A24-E0ACD158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706280-EDC2-6545-9901-A15079A1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64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64868-41BE-1847-A2CC-60117180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64BBE1-4522-AE45-9780-C4DCC4586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7B4A09-2AF6-7040-AF4D-4966A5614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317BC3-8771-4748-BF6A-8AE3E09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9ABAC-B114-8242-A4DD-92EBA0AB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D406F-DF39-844E-B9AB-804F4B46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6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559B33-3E08-5244-A58F-6867D037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EA0D4-EDB5-374E-990A-CC0ABF76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3973EE-177D-0741-8AEA-0056CA8DA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E92E-3A01-F24B-BF58-1AB1E7103865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B2D3D-8389-1347-A844-4017FADCA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5FF72-B934-4A4F-B277-C02B8063B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03AC6-A821-5D4E-AB9C-5FBE7E95B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617A5C-12D3-B14A-B292-FFB7590F3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3image2292335712">
            <a:extLst>
              <a:ext uri="{FF2B5EF4-FFF2-40B4-BE49-F238E27FC236}">
                <a16:creationId xmlns:a16="http://schemas.microsoft.com/office/drawing/2014/main" id="{99996AF2-3D84-414A-AE59-B1C1BF8C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7" y="201425"/>
            <a:ext cx="4704822" cy="66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5image2295090592">
            <a:extLst>
              <a:ext uri="{FF2B5EF4-FFF2-40B4-BE49-F238E27FC236}">
                <a16:creationId xmlns:a16="http://schemas.microsoft.com/office/drawing/2014/main" id="{70E39EA6-6EFE-B745-ABB9-EBB65256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201425"/>
            <a:ext cx="4724399" cy="66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2297505360">
            <a:extLst>
              <a:ext uri="{FF2B5EF4-FFF2-40B4-BE49-F238E27FC236}">
                <a16:creationId xmlns:a16="http://schemas.microsoft.com/office/drawing/2014/main" id="{A5C3D89B-0D40-7348-8096-32E48223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0"/>
            <a:ext cx="5902036" cy="68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4D54C-9DEB-C647-B06F-688B4DA8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6" y="2414979"/>
            <a:ext cx="4392488" cy="20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9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47FC9E-7ACC-814A-BC48-D73CD218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" y="3949711"/>
            <a:ext cx="6105729" cy="25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7C8103-9A7D-5D42-AFB5-40BB64D287F8}"/>
                  </a:ext>
                </a:extLst>
              </p:cNvPr>
              <p:cNvSpPr/>
              <p:nvPr/>
            </p:nvSpPr>
            <p:spPr>
              <a:xfrm>
                <a:off x="517569" y="692095"/>
                <a:ext cx="3398879" cy="75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/>
                          <a:ea typeface="Cambria Math"/>
                        </a:rPr>
                        <m:t>V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7C8103-9A7D-5D42-AFB5-40BB64D28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9" y="692095"/>
                <a:ext cx="3398879" cy="752707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D680F811-5F2D-C043-A8EC-37C4A4976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788048"/>
                  </p:ext>
                </p:extLst>
              </p:nvPr>
            </p:nvGraphicFramePr>
            <p:xfrm>
              <a:off x="4230332" y="1444802"/>
              <a:ext cx="784887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4421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Terrain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Rough </a:t>
                          </a:r>
                          <a:r>
                            <a:rPr lang="fr-FR" sz="2800" dirty="0" err="1"/>
                            <a:t>sea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Grassland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Suburb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City centre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FR" sz="28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/>
                            <a:t>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D680F811-5F2D-C043-A8EC-37C4A4976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788048"/>
                  </p:ext>
                </p:extLst>
              </p:nvPr>
            </p:nvGraphicFramePr>
            <p:xfrm>
              <a:off x="4230332" y="1444802"/>
              <a:ext cx="784887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4421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Terrain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Rough </a:t>
                          </a:r>
                          <a:r>
                            <a:rPr lang="fr-FR" sz="2800" dirty="0" err="1"/>
                            <a:t>sea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Grassland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Suburb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City centre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9524" r="-539175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214634" r="-539175" b="-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F9CA0115-B71B-8248-A95A-3F0CFB19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4001204"/>
            <a:ext cx="5262765" cy="26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3E3A60-D398-6E47-8E01-0E140D246159}"/>
                  </a:ext>
                </a:extLst>
              </p:cNvPr>
              <p:cNvSpPr/>
              <p:nvPr/>
            </p:nvSpPr>
            <p:spPr>
              <a:xfrm>
                <a:off x="1028669" y="2222042"/>
                <a:ext cx="1088503" cy="610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3E3A60-D398-6E47-8E01-0E140D246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69" y="2222042"/>
                <a:ext cx="1088503" cy="610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17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</Words>
  <Application>Microsoft Macintosh PowerPoint</Application>
  <PresentationFormat>Grand écran</PresentationFormat>
  <Paragraphs>17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LEMOSSE - LMN - INSA Rouen Normandie</dc:creator>
  <cp:lastModifiedBy>Didier LEMOSSE - LMN - INSA Rouen Normandie</cp:lastModifiedBy>
  <cp:revision>3</cp:revision>
  <dcterms:created xsi:type="dcterms:W3CDTF">2023-05-04T06:17:54Z</dcterms:created>
  <dcterms:modified xsi:type="dcterms:W3CDTF">2023-05-04T07:43:34Z</dcterms:modified>
</cp:coreProperties>
</file>