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491C1"/>
    <a:srgbClr val="0060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155" d="100"/>
          <a:sy n="155" d="100"/>
        </p:scale>
        <p:origin x="462" y="15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157DA6-454F-48ED-B761-9027F62869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5C94CEF-5EAC-48B9-BB0D-D8FF246FB6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16374E8-F1E3-4152-A397-CECAD3EF8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5BE00-2A91-4D71-B893-220EA04CAC4B}" type="datetimeFigureOut">
              <a:rPr lang="fr-FR" smtClean="0"/>
              <a:t>12/01/2026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A42D637-39D1-48D7-9ADA-B428F6080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4748670-72BD-4890-9911-374693148C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441F9-9A4C-4F47-8E70-00837A5D1F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658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18B63E-0F23-456F-B015-679119C451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9FF15E3-638D-4D92-AE2E-64B566C893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34D830-9C45-4D07-B655-53350A8FC9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5BE00-2A91-4D71-B893-220EA04CAC4B}" type="datetimeFigureOut">
              <a:rPr lang="fr-FR" smtClean="0"/>
              <a:t>12/01/2026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145B0FC-6F23-4DE7-ABDA-AB345EC84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049AB5-48C6-40B5-88E0-973D2B601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441F9-9A4C-4F47-8E70-00837A5D1F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472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163827-446E-45CC-862E-917C834833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BDDB709-DBF3-44B0-9099-A312DFEDCF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96D802-6859-4276-BBDE-7D842816EB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5BE00-2A91-4D71-B893-220EA04CAC4B}" type="datetimeFigureOut">
              <a:rPr lang="fr-FR" smtClean="0"/>
              <a:t>12/01/2026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1857D0A-DB9F-4527-A3FC-4BEE0A7FE5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26C1A6-D48E-4DA4-83BB-5808DA535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441F9-9A4C-4F47-8E70-00837A5D1F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5561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92E72-9928-4907-928A-A109F0D06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BE6B872-8AA0-4880-84E2-785EDBC1C6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3333CE2-743A-4370-91E0-729768AB73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0A7EE81-1FEF-46A5-B786-4A0FA4F57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5BE00-2A91-4D71-B893-220EA04CAC4B}" type="datetimeFigureOut">
              <a:rPr lang="fr-FR" smtClean="0"/>
              <a:t>12/01/2026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EC5CF4B-A653-440F-B7AD-9D10F3F15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02F7A91-2167-4CF5-8CBF-FA9EDDBBE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441F9-9A4C-4F47-8E70-00837A5D1F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4222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D08A9C-F599-49C5-88F1-AECFD1D64B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46F8A70-1BA3-45BC-9AFC-3880E916E2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9BD1C99-1204-4023-AFE2-AB0B9CD67D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F341FBD-D6C0-4DE0-92D1-288282582B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86E7EB0-FE18-4114-8DAD-71E93B060F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77CC2AE-BB1F-462D-A92E-E3C62B4A0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5BE00-2A91-4D71-B893-220EA04CAC4B}" type="datetimeFigureOut">
              <a:rPr lang="fr-FR" smtClean="0"/>
              <a:t>12/01/2026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8840285-D501-4FA7-B6F1-91F8BCCF3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3BD2C03-02C9-4A43-81A1-89D6B6FDC6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441F9-9A4C-4F47-8E70-00837A5D1F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358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DEA8BC-4744-455F-B9FC-34C335CAB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C326AC2-1EF4-4850-BEA5-18D347439B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5BE00-2A91-4D71-B893-220EA04CAC4B}" type="datetimeFigureOut">
              <a:rPr lang="fr-FR" smtClean="0"/>
              <a:t>12/01/2026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46AC6BC-6A8B-4CF0-BB0B-25C741373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967FE42-E9C9-4A73-B1BF-171B81646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441F9-9A4C-4F47-8E70-00837A5D1F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82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4FB2DE7-0876-4864-A0D0-36B10869A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5BE00-2A91-4D71-B893-220EA04CAC4B}" type="datetimeFigureOut">
              <a:rPr lang="fr-FR" smtClean="0"/>
              <a:t>12/01/2026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B3649D4-883B-45DD-A55F-18B0C4083F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7A9E0B5-E628-4182-9530-F980CA4E0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441F9-9A4C-4F47-8E70-00837A5D1F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110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4AE962-9359-4FCA-8595-DD4E43F19D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0900BA2-0139-4741-839D-82E66E37F9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825D1B-7865-4059-9B08-1453D5B741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5B38B2F-A62E-4EDF-A2FA-9BF105A2D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5BE00-2A91-4D71-B893-220EA04CAC4B}" type="datetimeFigureOut">
              <a:rPr lang="fr-FR" smtClean="0"/>
              <a:t>12/01/2026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65DB561-0E2E-4163-AC27-40ED68B1E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868646F-C836-435A-94AA-13DC14091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441F9-9A4C-4F47-8E70-00837A5D1F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1651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BD7A70-7EE2-4748-9124-1D95728882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2608811-413C-4EE4-BD10-0220E76187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5ACC2A2-5D56-45F4-B5B5-A276F53BEF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28C0FC8-DD37-4450-B38B-63A47B5A9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5BE00-2A91-4D71-B893-220EA04CAC4B}" type="datetimeFigureOut">
              <a:rPr lang="fr-FR" smtClean="0"/>
              <a:t>12/01/2026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82E796F-C1C7-4CD0-9DC4-E590C39A0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4858606-BB58-4441-9CD9-BF4DEAC312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441F9-9A4C-4F47-8E70-00837A5D1F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6448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1494E3-7FE2-480A-924D-E0DA68FAE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3066496-1BC2-407E-ACF6-E867115F65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15C0B36-9619-4229-AF75-FADA46179E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5BE00-2A91-4D71-B893-220EA04CAC4B}" type="datetimeFigureOut">
              <a:rPr lang="fr-FR" smtClean="0"/>
              <a:t>12/01/2026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BB2745-E195-4BC2-B3F6-38F9C3DB1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43E533-A219-43E4-93AF-636701522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441F9-9A4C-4F47-8E70-00837A5D1F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7749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0572D53-1B08-44DC-B095-F92A314209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5C63A5B-D802-4FEC-9105-3F73C38AE3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07C799-77C4-499D-8381-B1F10887F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5BE00-2A91-4D71-B893-220EA04CAC4B}" type="datetimeFigureOut">
              <a:rPr lang="fr-FR" smtClean="0"/>
              <a:t>12/01/2026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F3BA766-B56C-428B-B0A9-7CBDA169B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41A0793-0C48-4578-A171-9C88A4967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441F9-9A4C-4F47-8E70-00837A5D1F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898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713E942-9F83-4B29-9EDB-CBF13A37F1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49957B9-F019-4BD6-A99A-CB4EB6AAD0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45F20C2-A2A9-484B-B2B9-55C1839FBD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5BE00-2A91-4D71-B893-220EA04CAC4B}" type="datetimeFigureOut">
              <a:rPr lang="fr-FR" smtClean="0"/>
              <a:t>12/01/2026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4534BD2-84B0-4A79-B589-A18701D1CB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58C0564-4E05-42E9-AFDD-60AB7226F3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3441F9-9A4C-4F47-8E70-00837A5D1F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9352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E549022-5A60-4626-AE65-FEF5AE42AE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911" y="256750"/>
            <a:ext cx="1780552" cy="704929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F255277-724E-45BE-B22B-EE8752961D0B}"/>
              </a:ext>
            </a:extLst>
          </p:cNvPr>
          <p:cNvSpPr txBox="1"/>
          <p:nvPr/>
        </p:nvSpPr>
        <p:spPr>
          <a:xfrm>
            <a:off x="4138864" y="518746"/>
            <a:ext cx="72523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2000" b="1" dirty="0"/>
              <a:t>Expérience :</a:t>
            </a:r>
          </a:p>
          <a:p>
            <a:pPr algn="r"/>
            <a:r>
              <a:rPr lang="fr-FR" sz="2000" dirty="0"/>
              <a:t>Moteur automobile transparent : injection, allumage, combustion</a:t>
            </a:r>
          </a:p>
        </p:txBody>
      </p:sp>
      <p:pic>
        <p:nvPicPr>
          <p:cNvPr id="2" name="Ralenti_moteur_150trm_8500Hz">
            <a:hlinkClick r:id="" action="ppaction://media"/>
            <a:extLst>
              <a:ext uri="{FF2B5EF4-FFF2-40B4-BE49-F238E27FC236}">
                <a16:creationId xmlns:a16="http://schemas.microsoft.com/office/drawing/2014/main" id="{7D1E2CCD-5003-4946-8DD7-DCCE7F8EDDE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lum bright="20000" contrast="40000"/>
          </a:blip>
          <a:stretch>
            <a:fillRect/>
          </a:stretch>
        </p:blipFill>
        <p:spPr>
          <a:xfrm>
            <a:off x="1997492" y="1351117"/>
            <a:ext cx="8313238" cy="46761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Picture 82" descr="C:\Users\aroux\Documents\Images\logos\CNRS\CNRSfilaire_h3.png">
            <a:extLst>
              <a:ext uri="{FF2B5EF4-FFF2-40B4-BE49-F238E27FC236}">
                <a16:creationId xmlns:a16="http://schemas.microsoft.com/office/drawing/2014/main" id="{6FFE5E64-40A9-4065-835B-1165482613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137" y="6236982"/>
            <a:ext cx="500396" cy="461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5AAAF7AC-EC2E-400F-ABD7-5B151E50A10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9101" y="6358860"/>
            <a:ext cx="1251087" cy="267419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34521240-9CDE-465B-9DCC-1ED1D55B9DB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222" y="6308982"/>
            <a:ext cx="965992" cy="364662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80DC600C-36A1-40C2-93A8-D5AB20A8B4B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490" y="6308982"/>
            <a:ext cx="899223" cy="364662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0DE6578F-54CB-4DA2-9E6F-41D0A3BC419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075" y="6308982"/>
            <a:ext cx="627528" cy="364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83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5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2257</TotalTime>
  <Words>11</Words>
  <Application>Microsoft Office PowerPoint</Application>
  <PresentationFormat>Grand écran</PresentationFormat>
  <Paragraphs>2</Paragraphs>
  <Slides>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Christophe Dumouchel</dc:creator>
  <cp:lastModifiedBy>David Honoré</cp:lastModifiedBy>
  <cp:revision>67</cp:revision>
  <dcterms:created xsi:type="dcterms:W3CDTF">2023-10-10T08:25:19Z</dcterms:created>
  <dcterms:modified xsi:type="dcterms:W3CDTF">2026-01-12T15:33:52Z</dcterms:modified>
</cp:coreProperties>
</file>